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1"/>
  </p:sldMasterIdLst>
  <p:notesMasterIdLst>
    <p:notesMasterId r:id="rId34"/>
  </p:notesMasterIdLst>
  <p:handoutMasterIdLst>
    <p:handoutMasterId r:id="rId35"/>
  </p:handoutMasterIdLst>
  <p:sldIdLst>
    <p:sldId id="256" r:id="rId2"/>
    <p:sldId id="279" r:id="rId3"/>
    <p:sldId id="275" r:id="rId4"/>
    <p:sldId id="276" r:id="rId5"/>
    <p:sldId id="277" r:id="rId6"/>
    <p:sldId id="259" r:id="rId7"/>
    <p:sldId id="261" r:id="rId8"/>
    <p:sldId id="257" r:id="rId9"/>
    <p:sldId id="300" r:id="rId10"/>
    <p:sldId id="262" r:id="rId11"/>
    <p:sldId id="263" r:id="rId12"/>
    <p:sldId id="264" r:id="rId13"/>
    <p:sldId id="280" r:id="rId14"/>
    <p:sldId id="268" r:id="rId15"/>
    <p:sldId id="269" r:id="rId16"/>
    <p:sldId id="292" r:id="rId17"/>
    <p:sldId id="271" r:id="rId18"/>
    <p:sldId id="286" r:id="rId19"/>
    <p:sldId id="287" r:id="rId20"/>
    <p:sldId id="288" r:id="rId21"/>
    <p:sldId id="289" r:id="rId22"/>
    <p:sldId id="290" r:id="rId23"/>
    <p:sldId id="293" r:id="rId24"/>
    <p:sldId id="294" r:id="rId25"/>
    <p:sldId id="295" r:id="rId26"/>
    <p:sldId id="296" r:id="rId27"/>
    <p:sldId id="297" r:id="rId28"/>
    <p:sldId id="298" r:id="rId29"/>
    <p:sldId id="272" r:id="rId30"/>
    <p:sldId id="273" r:id="rId31"/>
    <p:sldId id="299" r:id="rId32"/>
    <p:sldId id="274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A99"/>
    <a:srgbClr val="5BB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93147" autoAdjust="0"/>
  </p:normalViewPr>
  <p:slideViewPr>
    <p:cSldViewPr>
      <p:cViewPr varScale="1">
        <p:scale>
          <a:sx n="60" d="100"/>
          <a:sy n="60" d="100"/>
        </p:scale>
        <p:origin x="96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5D9AB-AE64-2B4E-AB89-2B86AF113C39}" type="datetimeFigureOut">
              <a:rPr lang="fr-FR" smtClean="0"/>
              <a:t>07/03/2016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BFF5C5-017B-BE4A-875C-05323C785DD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28760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99C9D48-A1BE-47CB-8CE6-A09D4C2FBF60}" type="datetimeFigureOut">
              <a:rPr lang="en-US"/>
              <a:pPr>
                <a:defRPr/>
              </a:pPr>
              <a:t>3/7/16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5C9D04-58E6-400E-9274-1073255B9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CEF47D0-C953-4E98-ACA0-26A6922831D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5C9D04-58E6-400E-9274-1073255B9C0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5C9D04-58E6-400E-9274-1073255B9C0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78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Imprimante devait retourner chez</a:t>
            </a:r>
            <a:r>
              <a:rPr lang="fr-FR" baseline="0" dirty="0" smtClean="0"/>
              <a:t> PP dans l’Ain. Devis trop cher % prix imprimante. On attend de leur nouvelle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5C9D04-58E6-400E-9274-1073255B9C0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5C9D04-58E6-400E-9274-1073255B9C0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67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Modalité vote, vérification identité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5C9D04-58E6-400E-9274-1073255B9C0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4" name="Picture 19" descr="logo_ensc_ble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88913"/>
            <a:ext cx="17272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042988" y="6269038"/>
            <a:ext cx="6911975" cy="4730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rgbClr val="004A99"/>
                </a:solidFill>
                <a:latin typeface="Century Gothic" pitchFamily="34" charset="0"/>
              </a:rPr>
              <a:t>École normale supérieure de Cachan</a:t>
            </a:r>
            <a:r>
              <a:rPr lang="fr-FR" sz="1000" b="1" dirty="0">
                <a:solidFill>
                  <a:srgbClr val="004A99"/>
                </a:solidFill>
                <a:latin typeface="Century Gothic" pitchFamily="34" charset="0"/>
              </a:rPr>
              <a:t/>
            </a:r>
            <a:br>
              <a:rPr lang="fr-FR" sz="1000" b="1" dirty="0">
                <a:solidFill>
                  <a:srgbClr val="004A99"/>
                </a:solidFill>
                <a:latin typeface="Century Gothic" pitchFamily="34" charset="0"/>
              </a:rPr>
            </a:br>
            <a:endParaRPr lang="fr-FR" sz="400" b="1" dirty="0">
              <a:solidFill>
                <a:srgbClr val="004A99"/>
              </a:solidFill>
              <a:latin typeface="Century Gothic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>
                <a:solidFill>
                  <a:srgbClr val="004A99"/>
                </a:solidFill>
                <a:latin typeface="Century Gothic" pitchFamily="34" charset="0"/>
              </a:rPr>
              <a:t>61 avenue du Président Wilson 94235 Cachan cedex - + 33 1 47 40 20 00 - www.ens-cachan.fr</a:t>
            </a: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645024"/>
            <a:ext cx="6242050" cy="1828800"/>
          </a:xfrm>
          <a:prstGeom prst="rect">
            <a:avLst/>
          </a:prstGeom>
        </p:spPr>
        <p:txBody>
          <a:bodyPr/>
          <a:lstStyle>
            <a:lvl1pPr>
              <a:defRPr b="1" cap="small" baseline="0">
                <a:solidFill>
                  <a:srgbClr val="004A9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rgbClr val="5BB4E5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rgbClr val="004A99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1" name="Picture 8" descr="logo_ensc_ble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en-US" noProof="0" dirty="0"/>
          </a:p>
        </p:txBody>
      </p:sp>
      <p:sp>
        <p:nvSpPr>
          <p:cNvPr id="12" name="Slide Number Placeholder 12"/>
          <p:cNvSpPr>
            <a:spLocks noGrp="1"/>
          </p:cNvSpPr>
          <p:nvPr>
            <p:ph type="sldNum" sz="quarter" idx="10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 smtClean="0"/>
            </a:lvl1pPr>
          </a:lstStyle>
          <a:p>
            <a:pPr>
              <a:defRPr/>
            </a:pPr>
            <a:fld id="{F7935FEB-C1E4-42B8-A77F-197756AD2A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dirty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>
              <a:defRPr sz="1200" baseline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6" name="Picture 8" descr="logo_ensc_ble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68413"/>
            <a:ext cx="9144000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Trebuchet MS" pitchFamily="34" charset="0"/>
              </a:defRPr>
            </a:lvl1pPr>
            <a:lvl2pPr>
              <a:defRPr baseline="0">
                <a:latin typeface="Trebuchet MS" pitchFamily="34" charset="0"/>
              </a:defRPr>
            </a:lvl2pPr>
            <a:lvl3pPr>
              <a:defRPr baseline="0">
                <a:latin typeface="Trebuchet MS" pitchFamily="34" charset="0"/>
              </a:defRPr>
            </a:lvl3pPr>
            <a:lvl4pPr>
              <a:defRPr baseline="0">
                <a:latin typeface="Trebuchet MS" pitchFamily="34" charset="0"/>
              </a:defRPr>
            </a:lvl4pPr>
            <a:lvl5pPr>
              <a:defRPr baseline="0">
                <a:latin typeface="Trebuchet MS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647573" y="260648"/>
            <a:ext cx="8118475" cy="1026352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6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BF2DA39-12D1-4653-A295-3833EB7679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dirty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>
              <a:defRPr sz="1200" baseline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6" name="Picture 8" descr="logo_ensc_ble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Trebuchet MS" pitchFamily="34" charset="0"/>
              </a:defRPr>
            </a:lvl1pPr>
            <a:lvl2pPr>
              <a:defRPr baseline="0">
                <a:latin typeface="Trebuchet MS" pitchFamily="34" charset="0"/>
              </a:defRPr>
            </a:lvl2pPr>
            <a:lvl3pPr>
              <a:defRPr baseline="0">
                <a:latin typeface="Trebuchet MS" pitchFamily="34" charset="0"/>
              </a:defRPr>
            </a:lvl3pPr>
            <a:lvl4pPr>
              <a:defRPr baseline="0">
                <a:latin typeface="Trebuchet MS" pitchFamily="34" charset="0"/>
              </a:defRPr>
            </a:lvl4pPr>
            <a:lvl5pPr>
              <a:defRPr baseline="0">
                <a:latin typeface="Trebuchet MS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647573" y="260648"/>
            <a:ext cx="8118475" cy="1026352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200" dirty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 sz="1200" baseline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5BB4E5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004A99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8" descr="logo_ensc_ble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</p:spPr>
        <p:txBody>
          <a:bodyPr/>
          <a:lstStyle>
            <a:lvl1pPr>
              <a:buNone/>
              <a:defRPr sz="2800" baseline="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376864" cy="990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1" name="Slide Number Placeholder 12"/>
          <p:cNvSpPr>
            <a:spLocks noGrp="1"/>
          </p:cNvSpPr>
          <p:nvPr>
            <p:ph type="sldNum" sz="quarter" idx="10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0D921CE-90FB-4101-A92D-67E316413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dirty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>
              <a:defRPr sz="1200" baseline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1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68413"/>
            <a:ext cx="9144000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8" name="Picture 8" descr="logo_ensc_ble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</p:spPr>
        <p:txBody>
          <a:bodyPr/>
          <a:lstStyle>
            <a:lvl1pPr>
              <a:defRPr>
                <a:latin typeface="Trebuchet MS" pitchFamily="34" charset="0"/>
              </a:defRPr>
            </a:lvl1pPr>
            <a:lvl2pPr>
              <a:defRPr>
                <a:latin typeface="Trebuchet MS" pitchFamily="34" charset="0"/>
              </a:defRPr>
            </a:lvl2pPr>
            <a:lvl3pPr>
              <a:defRPr>
                <a:latin typeface="Trebuchet MS" pitchFamily="34" charset="0"/>
              </a:defRPr>
            </a:lvl3pPr>
            <a:lvl4pPr>
              <a:defRPr>
                <a:latin typeface="Trebuchet MS" pitchFamily="34" charset="0"/>
              </a:defRPr>
            </a:lvl4pPr>
            <a:lvl5pPr>
              <a:defRPr>
                <a:latin typeface="Trebuchet MS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</p:spPr>
        <p:txBody>
          <a:bodyPr/>
          <a:lstStyle>
            <a:lvl1pPr>
              <a:defRPr>
                <a:latin typeface="Trebuchet MS" pitchFamily="34" charset="0"/>
              </a:defRPr>
            </a:lvl1pPr>
            <a:lvl2pPr>
              <a:defRPr>
                <a:latin typeface="Trebuchet MS" pitchFamily="34" charset="0"/>
              </a:defRPr>
            </a:lvl2pPr>
            <a:lvl3pPr>
              <a:defRPr>
                <a:latin typeface="Trebuchet MS" pitchFamily="34" charset="0"/>
              </a:defRPr>
            </a:lvl3pPr>
            <a:lvl4pPr>
              <a:defRPr>
                <a:latin typeface="Trebuchet MS" pitchFamily="34" charset="0"/>
              </a:defRPr>
            </a:lvl4pPr>
            <a:lvl5pPr>
              <a:defRPr>
                <a:latin typeface="Trebuchet MS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12626" y="260648"/>
            <a:ext cx="8118475" cy="1026352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6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C691F66-1E91-4FFE-9812-37B81A2837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dirty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>
              <a:defRPr sz="1200" baseline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1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68413"/>
            <a:ext cx="9144000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8" descr="logo_ensc_ble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rgbClr val="004A99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rgbClr val="5BB4E5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12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6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339D22-5E8B-4FA1-BAFE-F1F1CDDF6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dirty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>
              <a:defRPr sz="1200" baseline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68413"/>
            <a:ext cx="9144000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6" name="Picture 8" descr="logo_ensc_ble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6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E41D865-5CBF-42A9-A59D-726FEADB2D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dirty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>
              <a:defRPr sz="1200" baseline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68413"/>
            <a:ext cx="9144000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5" name="Picture 8" descr="logo_ensc_ble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6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8264393-D358-447B-B647-4E3F6326E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dirty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>
              <a:defRPr sz="1200" baseline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68413"/>
            <a:ext cx="9144000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7" name="Picture 8" descr="logo_ensc_ble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6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6CEB31D-D776-44EE-9F16-9FB3A3D582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 dirty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>
              <a:defRPr sz="1200" baseline="0" smtClean="0">
                <a:solidFill>
                  <a:srgbClr val="004A99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3.png"/><Relationship Id="rId13" Type="http://schemas.openxmlformats.org/officeDocument/2006/relationships/image" Target="../media/image4.jpeg"/><Relationship Id="rId1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15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09650" y="6211888"/>
            <a:ext cx="1808163" cy="530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rgbClr val="004A99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7" name="Espace réservé du texte 5"/>
          <p:cNvSpPr>
            <a:spLocks noGrp="1"/>
          </p:cNvSpPr>
          <p:nvPr>
            <p:ph type="body" idx="1"/>
          </p:nvPr>
        </p:nvSpPr>
        <p:spPr bwMode="auto">
          <a:xfrm>
            <a:off x="485775" y="1600200"/>
            <a:ext cx="811847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0" y="6237288"/>
            <a:ext cx="8604250" cy="0"/>
          </a:xfrm>
          <a:prstGeom prst="line">
            <a:avLst/>
          </a:prstGeom>
          <a:noFill/>
          <a:ln w="38100">
            <a:solidFill>
              <a:srgbClr val="5BB4E5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0" y="6238875"/>
            <a:ext cx="971550" cy="503238"/>
          </a:xfrm>
          <a:prstGeom prst="rect">
            <a:avLst/>
          </a:prstGeom>
          <a:solidFill>
            <a:srgbClr val="5BB4E5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30" name="Picture 8" descr="logo_ensc_bleu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742238" y="6308725"/>
            <a:ext cx="790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Image 12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1268413"/>
            <a:ext cx="9144000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0" y="1235075"/>
            <a:ext cx="533400" cy="244475"/>
          </a:xfrm>
          <a:prstGeom prst="rect">
            <a:avLst/>
          </a:prstGeom>
        </p:spPr>
        <p:txBody>
          <a:bodyPr lIns="72000" tIns="36000" rIns="72000" bIns="3600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2D842EE-4DE6-455E-A942-98B1D01160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47813" y="6461125"/>
            <a:ext cx="935037" cy="246063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aseline="0" smtClean="0">
                <a:solidFill>
                  <a:srgbClr val="004A99"/>
                </a:solidFill>
                <a:latin typeface="+mn-lt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34" name="Espace réservé du titre 6"/>
          <p:cNvSpPr>
            <a:spLocks noGrp="1"/>
          </p:cNvSpPr>
          <p:nvPr>
            <p:ph type="title"/>
          </p:nvPr>
        </p:nvSpPr>
        <p:spPr bwMode="auto">
          <a:xfrm>
            <a:off x="485775" y="260350"/>
            <a:ext cx="8118475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45720" rIns="36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ts val="4000"/>
        </a:lnSpc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Gothic" pitchFamily="34" charset="0"/>
        </a:defRPr>
      </a:lvl2pPr>
      <a:lvl3pPr algn="l" rtl="0" fontAlgn="base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Gothic" pitchFamily="34" charset="0"/>
        </a:defRPr>
      </a:lvl3pPr>
      <a:lvl4pPr algn="l" rtl="0" fontAlgn="base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Gothic" pitchFamily="34" charset="0"/>
        </a:defRPr>
      </a:lvl4pPr>
      <a:lvl5pPr algn="l" rtl="0" fontAlgn="base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Gothic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7F8FA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4A66A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bureau@crans.org" TargetMode="External"/><Relationship Id="rId4" Type="http://schemas.openxmlformats.org/officeDocument/2006/relationships/hyperlink" Target="mailto:ca@crans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714480" y="2928934"/>
            <a:ext cx="6242050" cy="1143008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Bilan moral du Crans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Alexis </a:t>
            </a:r>
            <a:r>
              <a:rPr lang="fr-FR" dirty="0" err="1" smtClean="0">
                <a:solidFill>
                  <a:schemeClr val="accent1">
                    <a:lumMod val="75000"/>
                  </a:schemeClr>
                </a:solidFill>
              </a:rPr>
              <a:t>Berny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364" name="Titre 5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377113" cy="990600"/>
          </a:xfrm>
        </p:spPr>
        <p:txBody>
          <a:bodyPr/>
          <a:lstStyle/>
          <a:p>
            <a:r>
              <a:rPr lang="fr-FR" dirty="0" smtClean="0"/>
              <a:t>Les adhésions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D921CE-90FB-4101-A92D-67E31641305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Adhésions glissantes </a:t>
            </a:r>
          </a:p>
          <a:p>
            <a:r>
              <a:rPr lang="fr-FR" dirty="0" smtClean="0"/>
              <a:t>Nouveaux tarifs </a:t>
            </a:r>
          </a:p>
          <a:p>
            <a:r>
              <a:rPr lang="fr-FR" dirty="0" smtClean="0"/>
              <a:t>Terminal carte bancaire</a:t>
            </a:r>
          </a:p>
          <a:p>
            <a:r>
              <a:rPr lang="fr-FR" dirty="0" smtClean="0"/>
              <a:t>Facilitation </a:t>
            </a:r>
          </a:p>
          <a:p>
            <a:pPr lvl="1"/>
            <a:r>
              <a:rPr lang="fr-FR" dirty="0" smtClean="0"/>
              <a:t>Création du compte Crans</a:t>
            </a:r>
          </a:p>
          <a:p>
            <a:pPr lvl="1"/>
            <a:r>
              <a:rPr lang="fr-FR" dirty="0" smtClean="0"/>
              <a:t>Inscription des machines   </a:t>
            </a:r>
          </a:p>
          <a:p>
            <a:endParaRPr lang="fr-FR" dirty="0" smtClean="0"/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Modalités d’adhésion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De façon générale </a:t>
            </a:r>
          </a:p>
          <a:p>
            <a:pPr lvl="1"/>
            <a:r>
              <a:rPr lang="fr-FR" dirty="0" smtClean="0"/>
              <a:t>Formulaires d’adhésion allégés</a:t>
            </a:r>
          </a:p>
          <a:p>
            <a:pPr lvl="1"/>
            <a:r>
              <a:rPr lang="fr-FR" dirty="0" smtClean="0"/>
              <a:t>Livrets plus complets </a:t>
            </a:r>
          </a:p>
          <a:p>
            <a:r>
              <a:rPr lang="fr-FR" dirty="0" smtClean="0"/>
              <a:t>Versions anglaises </a:t>
            </a:r>
          </a:p>
          <a:p>
            <a:pPr lvl="1"/>
            <a:r>
              <a:rPr lang="fr-FR" dirty="0" smtClean="0"/>
              <a:t>Formulaires</a:t>
            </a:r>
          </a:p>
          <a:p>
            <a:pPr lvl="1"/>
            <a:r>
              <a:rPr lang="fr-FR" dirty="0" smtClean="0"/>
              <a:t>Livrets</a:t>
            </a:r>
          </a:p>
          <a:p>
            <a:endParaRPr lang="fr-FR" dirty="0" smtClean="0"/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Adaptation de la documentation 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Rush de rentrée </a:t>
            </a:r>
          </a:p>
          <a:p>
            <a:pPr lvl="1"/>
            <a:r>
              <a:rPr lang="fr-FR" dirty="0" smtClean="0"/>
              <a:t>Beaucoup de câbleurs disponibles </a:t>
            </a:r>
          </a:p>
          <a:p>
            <a:pPr lvl="1"/>
            <a:r>
              <a:rPr lang="fr-FR" dirty="0" smtClean="0"/>
              <a:t>Bonne gestion des adhésions </a:t>
            </a:r>
          </a:p>
          <a:p>
            <a:r>
              <a:rPr lang="fr-FR" dirty="0" smtClean="0"/>
              <a:t>Reste de l’année </a:t>
            </a:r>
          </a:p>
          <a:p>
            <a:pPr lvl="1"/>
            <a:r>
              <a:rPr lang="fr-FR" dirty="0" smtClean="0"/>
              <a:t>Permanences du midi plutôt bien remplies </a:t>
            </a:r>
          </a:p>
          <a:p>
            <a:pPr lvl="1"/>
            <a:r>
              <a:rPr lang="fr-FR" dirty="0" smtClean="0"/>
              <a:t>Permanences du soir presque désertées </a:t>
            </a:r>
          </a:p>
          <a:p>
            <a:pPr lvl="1"/>
            <a:endParaRPr lang="fr-FR" dirty="0" smtClean="0"/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Les permanences 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364" name="Titre 5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377113" cy="990600"/>
          </a:xfrm>
        </p:spPr>
        <p:txBody>
          <a:bodyPr/>
          <a:lstStyle/>
          <a:p>
            <a:r>
              <a:rPr lang="fr-FR" dirty="0" smtClean="0"/>
              <a:t>Le Crans vers l’extérieur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D921CE-90FB-4101-A92D-67E31641305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 Crans est déclaré à l’ARCEP</a:t>
            </a:r>
          </a:p>
          <a:p>
            <a:pPr lvl="1"/>
            <a:r>
              <a:rPr lang="fr-FR" dirty="0" smtClean="0"/>
              <a:t>Reconnaissance comme Fournisseur d’Accès Internet</a:t>
            </a:r>
          </a:p>
          <a:p>
            <a:pPr lvl="1"/>
            <a:r>
              <a:rPr lang="fr-FR" dirty="0" smtClean="0"/>
              <a:t>Possibilité de fournir internet hors du campus </a:t>
            </a:r>
          </a:p>
          <a:p>
            <a:pPr lvl="1"/>
            <a:r>
              <a:rPr lang="fr-FR" dirty="0" smtClean="0"/>
              <a:t>Rend les adhérents responsable de leur connexion</a:t>
            </a:r>
          </a:p>
          <a:p>
            <a:pPr lvl="1"/>
            <a:endParaRPr lang="fr-FR" dirty="0"/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Déclaration à l’ARCEP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 CROUS de Versailles va probablement gérer les résidences</a:t>
            </a:r>
          </a:p>
          <a:p>
            <a:pPr lvl="1"/>
            <a:r>
              <a:rPr lang="fr-FR" dirty="0" smtClean="0"/>
              <a:t>Il faut le soutient du recteur de l’académie</a:t>
            </a:r>
          </a:p>
          <a:p>
            <a:pPr lvl="1"/>
            <a:r>
              <a:rPr lang="fr-FR" dirty="0" smtClean="0"/>
              <a:t>Il faut (dans l’idéal) le soutient de l’ENS</a:t>
            </a:r>
          </a:p>
          <a:p>
            <a:pPr lvl="1"/>
            <a:r>
              <a:rPr lang="fr-FR" dirty="0" smtClean="0"/>
              <a:t>Il faudrait un projet commun avec les autres associations de réseaux (via </a:t>
            </a:r>
            <a:r>
              <a:rPr lang="fr-FR" dirty="0" err="1" smtClean="0"/>
              <a:t>FedeRez</a:t>
            </a:r>
            <a:r>
              <a:rPr lang="fr-FR" dirty="0"/>
              <a:t> </a:t>
            </a:r>
            <a:r>
              <a:rPr lang="fr-FR" dirty="0" smtClean="0"/>
              <a:t>par exemple)</a:t>
            </a:r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En route vers Saclay…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Un des membres fondateurs de </a:t>
            </a:r>
            <a:r>
              <a:rPr lang="fr-FR" dirty="0" err="1" smtClean="0"/>
              <a:t>Federez</a:t>
            </a:r>
            <a:endParaRPr lang="fr-FR" dirty="0" smtClean="0"/>
          </a:p>
          <a:p>
            <a:r>
              <a:rPr lang="fr-FR" dirty="0" smtClean="0"/>
              <a:t>Toujours adhérent à </a:t>
            </a:r>
            <a:r>
              <a:rPr lang="fr-FR" dirty="0" err="1" smtClean="0"/>
              <a:t>Federez</a:t>
            </a:r>
            <a:endParaRPr lang="fr-FR" dirty="0" smtClean="0"/>
          </a:p>
          <a:p>
            <a:r>
              <a:rPr lang="fr-FR" dirty="0" smtClean="0"/>
              <a:t>Le président et le </a:t>
            </a:r>
            <a:r>
              <a:rPr lang="fr-FR" dirty="0" err="1" smtClean="0"/>
              <a:t>respo</a:t>
            </a:r>
            <a:r>
              <a:rPr lang="fr-FR" dirty="0" smtClean="0"/>
              <a:t> Saclay de </a:t>
            </a:r>
            <a:r>
              <a:rPr lang="fr-FR" dirty="0" err="1" smtClean="0"/>
              <a:t>Federez</a:t>
            </a:r>
            <a:r>
              <a:rPr lang="fr-FR" dirty="0" smtClean="0"/>
              <a:t> sont issus du Crans</a:t>
            </a:r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 Crans au sein de </a:t>
            </a:r>
            <a:r>
              <a:rPr lang="fr-FR" dirty="0" err="1" smtClean="0"/>
              <a:t>Federez</a:t>
            </a:r>
            <a:endParaRPr lang="fr-FR" dirty="0" smtClean="0"/>
          </a:p>
        </p:txBody>
      </p:sp>
      <p:pic>
        <p:nvPicPr>
          <p:cNvPr id="3" name="Image 2" descr="federez-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293096"/>
            <a:ext cx="1731788" cy="1067936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364" name="Titre 5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377113" cy="990600"/>
          </a:xfrm>
        </p:spPr>
        <p:txBody>
          <a:bodyPr/>
          <a:lstStyle/>
          <a:p>
            <a:r>
              <a:rPr lang="fr-FR" dirty="0" smtClean="0"/>
              <a:t>Les évènements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D921CE-90FB-4101-A92D-67E31641305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3 Install’ Party organisées dans l’année</a:t>
            </a:r>
          </a:p>
          <a:p>
            <a:pPr lvl="1"/>
            <a:r>
              <a:rPr lang="fr-FR" dirty="0" smtClean="0"/>
              <a:t>22 Mars 2014</a:t>
            </a:r>
          </a:p>
          <a:p>
            <a:pPr lvl="1"/>
            <a:r>
              <a:rPr lang="fr-FR" dirty="0" smtClean="0"/>
              <a:t>20 Septembre 2014</a:t>
            </a:r>
          </a:p>
          <a:p>
            <a:pPr lvl="1"/>
            <a:r>
              <a:rPr lang="fr-FR" dirty="0" smtClean="0"/>
              <a:t>24 Janvier 2015</a:t>
            </a:r>
          </a:p>
          <a:p>
            <a:r>
              <a:rPr lang="fr-FR" dirty="0" smtClean="0"/>
              <a:t>Bonne fréquentation</a:t>
            </a:r>
          </a:p>
          <a:p>
            <a:r>
              <a:rPr lang="fr-FR" dirty="0" smtClean="0"/>
              <a:t>Une dizaine d’installations par IP</a:t>
            </a:r>
            <a:endParaRPr lang="fr-FR" dirty="0"/>
          </a:p>
          <a:p>
            <a:endParaRPr lang="fr-FR" dirty="0" smtClean="0"/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Les Install’ Party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fr-FR" dirty="0" smtClean="0"/>
              <a:t>Présentation du Crans</a:t>
            </a:r>
          </a:p>
          <a:p>
            <a:r>
              <a:rPr lang="fr-FR" dirty="0" smtClean="0"/>
              <a:t>Les services du Crans </a:t>
            </a:r>
          </a:p>
          <a:p>
            <a:r>
              <a:rPr lang="fr-FR" dirty="0" smtClean="0"/>
              <a:t>Les adhésions</a:t>
            </a:r>
          </a:p>
          <a:p>
            <a:r>
              <a:rPr lang="fr-FR" dirty="0" smtClean="0"/>
              <a:t>Le Crans vers l’extérieur </a:t>
            </a:r>
          </a:p>
          <a:p>
            <a:r>
              <a:rPr lang="fr-FR" dirty="0" smtClean="0"/>
              <a:t>Les évènements du Crans</a:t>
            </a:r>
          </a:p>
          <a:p>
            <a:r>
              <a:rPr lang="fr-FR" dirty="0" smtClean="0"/>
              <a:t>L’évolution du CA</a:t>
            </a:r>
          </a:p>
          <a:p>
            <a:r>
              <a:rPr lang="fr-FR" dirty="0" smtClean="0"/>
              <a:t>Les modifications du RI</a:t>
            </a:r>
          </a:p>
          <a:p>
            <a:r>
              <a:rPr lang="fr-FR" dirty="0" smtClean="0"/>
              <a:t>Perspectives futures </a:t>
            </a:r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Sommaire 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fr-FR" dirty="0" smtClean="0"/>
              <a:t>Soirée commune Crans/</a:t>
            </a:r>
            <a:r>
              <a:rPr lang="fr-FR" dirty="0" err="1" smtClean="0"/>
              <a:t>Krobot</a:t>
            </a:r>
            <a:endParaRPr lang="fr-FR" dirty="0" smtClean="0"/>
          </a:p>
          <a:p>
            <a:r>
              <a:rPr lang="fr-FR" dirty="0" smtClean="0"/>
              <a:t>Beaucoup de monde</a:t>
            </a:r>
          </a:p>
          <a:p>
            <a:r>
              <a:rPr lang="fr-FR" dirty="0" smtClean="0"/>
              <a:t>Beaucoup à manger</a:t>
            </a:r>
          </a:p>
          <a:p>
            <a:r>
              <a:rPr lang="fr-FR" dirty="0" smtClean="0"/>
              <a:t>Animations :</a:t>
            </a:r>
          </a:p>
          <a:p>
            <a:pPr lvl="1"/>
            <a:r>
              <a:rPr lang="fr-FR" dirty="0" err="1" smtClean="0"/>
              <a:t>Mastermind</a:t>
            </a:r>
            <a:r>
              <a:rPr lang="fr-FR" dirty="0" smtClean="0"/>
              <a:t> (Crans)</a:t>
            </a:r>
          </a:p>
          <a:p>
            <a:pPr lvl="1"/>
            <a:r>
              <a:rPr lang="fr-FR" dirty="0" smtClean="0"/>
              <a:t>Robot (</a:t>
            </a:r>
            <a:r>
              <a:rPr lang="fr-FR" dirty="0" err="1" smtClean="0"/>
              <a:t>Krobot</a:t>
            </a:r>
            <a:r>
              <a:rPr lang="fr-FR" dirty="0" smtClean="0"/>
              <a:t>)</a:t>
            </a:r>
          </a:p>
          <a:p>
            <a:r>
              <a:rPr lang="fr-FR" dirty="0" smtClean="0"/>
              <a:t>Bilan :</a:t>
            </a:r>
          </a:p>
          <a:p>
            <a:pPr lvl="1"/>
            <a:r>
              <a:rPr lang="fr-FR" dirty="0" smtClean="0"/>
              <a:t>Pas assez d‘animations</a:t>
            </a:r>
          </a:p>
          <a:p>
            <a:pPr lvl="1"/>
            <a:r>
              <a:rPr lang="fr-FR" dirty="0" smtClean="0"/>
              <a:t>Pas assez de pub</a:t>
            </a:r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La soirée de rentrée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fr-FR" dirty="0" smtClean="0"/>
              <a:t>Combat de sumo en animation</a:t>
            </a:r>
          </a:p>
          <a:p>
            <a:r>
              <a:rPr lang="fr-FR" dirty="0" smtClean="0"/>
              <a:t>Beaucoup de succès</a:t>
            </a:r>
          </a:p>
          <a:p>
            <a:r>
              <a:rPr lang="fr-FR" dirty="0" smtClean="0"/>
              <a:t>Un blessé pour non respect des consignes</a:t>
            </a:r>
          </a:p>
          <a:p>
            <a:endParaRPr lang="fr-FR" dirty="0"/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Le WEI</a:t>
            </a:r>
          </a:p>
        </p:txBody>
      </p:sp>
      <p:pic>
        <p:nvPicPr>
          <p:cNvPr id="2" name="Image 1" descr="P1470401bis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387080"/>
            <a:ext cx="2708920" cy="2708920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Présence de membres bureau du Crans </a:t>
            </a:r>
          </a:p>
          <a:p>
            <a:r>
              <a:rPr lang="fr-FR" dirty="0" smtClean="0"/>
              <a:t>Vote lors de l’Assemblée Générale de </a:t>
            </a:r>
            <a:r>
              <a:rPr lang="fr-FR" dirty="0" err="1" smtClean="0"/>
              <a:t>Federez</a:t>
            </a:r>
            <a:endParaRPr lang="fr-FR" dirty="0" smtClean="0"/>
          </a:p>
          <a:p>
            <a:r>
              <a:rPr lang="fr-FR" dirty="0" smtClean="0"/>
              <a:t>Rencontre des bureaux des autres associations réseau </a:t>
            </a:r>
          </a:p>
          <a:p>
            <a:r>
              <a:rPr lang="fr-FR" dirty="0" smtClean="0"/>
              <a:t>Echanges mutuels tant sur le plan technique qu’administratif</a:t>
            </a:r>
          </a:p>
          <a:p>
            <a:r>
              <a:rPr lang="fr-FR" dirty="0" smtClean="0"/>
              <a:t>Discussions au sujet du projet Saclay </a:t>
            </a:r>
          </a:p>
          <a:p>
            <a:endParaRPr lang="fr-FR" dirty="0" smtClean="0"/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Les journées </a:t>
            </a:r>
            <a:r>
              <a:rPr lang="fr-FR" dirty="0" err="1" smtClean="0"/>
              <a:t>Federez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2014 &amp; 2015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364" name="Titre 5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377113" cy="990600"/>
          </a:xfrm>
        </p:spPr>
        <p:txBody>
          <a:bodyPr/>
          <a:lstStyle/>
          <a:p>
            <a:r>
              <a:rPr lang="fr-FR" dirty="0" smtClean="0"/>
              <a:t>Les évolutions du CA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D921CE-90FB-4101-A92D-67E31641305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sz="2400" dirty="0" smtClean="0"/>
              <a:t>Alexis </a:t>
            </a:r>
            <a:r>
              <a:rPr lang="fr-FR" sz="2400" dirty="0" err="1" smtClean="0"/>
              <a:t>Berny</a:t>
            </a:r>
            <a:r>
              <a:rPr lang="fr-FR" sz="2400" dirty="0" smtClean="0"/>
              <a:t> (président)</a:t>
            </a:r>
          </a:p>
          <a:p>
            <a:r>
              <a:rPr lang="fr-FR" sz="2400" dirty="0" smtClean="0"/>
              <a:t>Florian Marconi (secrétaire)</a:t>
            </a:r>
          </a:p>
          <a:p>
            <a:r>
              <a:rPr lang="fr-FR" sz="2400" dirty="0" smtClean="0"/>
              <a:t>Jonathan Cailliez (trésorier)</a:t>
            </a:r>
            <a:endParaRPr lang="fr-FR" sz="2400" dirty="0"/>
          </a:p>
          <a:p>
            <a:r>
              <a:rPr lang="fr-FR" sz="2400" dirty="0" smtClean="0"/>
              <a:t>Jordan Delorme (vice-président)</a:t>
            </a:r>
          </a:p>
          <a:p>
            <a:r>
              <a:rPr lang="fr-FR" sz="2400" dirty="0" smtClean="0"/>
              <a:t>Adam </a:t>
            </a:r>
            <a:r>
              <a:rPr lang="fr-FR" sz="2400" dirty="0" err="1" smtClean="0"/>
              <a:t>Heriban</a:t>
            </a:r>
            <a:r>
              <a:rPr lang="fr-FR" sz="2400" dirty="0" smtClean="0"/>
              <a:t> (vice-secrétaire)</a:t>
            </a:r>
          </a:p>
          <a:p>
            <a:r>
              <a:rPr lang="fr-FR" sz="2400" dirty="0" smtClean="0"/>
              <a:t>Vincent Guiraud (vice-trésorier)</a:t>
            </a:r>
            <a:endParaRPr lang="fr-FR" sz="2400" dirty="0"/>
          </a:p>
          <a:p>
            <a:r>
              <a:rPr lang="fr-FR" sz="2400" dirty="0"/>
              <a:t>Jean-Baptiste Guyon</a:t>
            </a:r>
          </a:p>
          <a:p>
            <a:r>
              <a:rPr lang="fr-FR" sz="2400" dirty="0" err="1" smtClean="0"/>
              <a:t>Riwan</a:t>
            </a:r>
            <a:r>
              <a:rPr lang="fr-FR" sz="2400" dirty="0" smtClean="0"/>
              <a:t> </a:t>
            </a:r>
            <a:r>
              <a:rPr lang="fr-FR" sz="2400" dirty="0" err="1" smtClean="0"/>
              <a:t>Kherouf</a:t>
            </a:r>
            <a:endParaRPr lang="fr-FR" sz="2400" dirty="0" smtClean="0"/>
          </a:p>
          <a:p>
            <a:r>
              <a:rPr lang="fr-FR" sz="2400" dirty="0" smtClean="0"/>
              <a:t>Ariane </a:t>
            </a:r>
            <a:r>
              <a:rPr lang="fr-FR" sz="2400" dirty="0" err="1" smtClean="0"/>
              <a:t>Sorret</a:t>
            </a:r>
            <a:endParaRPr lang="fr-FR" sz="2400" dirty="0" smtClean="0"/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 CA initial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fr-FR" sz="2400" dirty="0" smtClean="0"/>
              <a:t>Alexis </a:t>
            </a:r>
            <a:r>
              <a:rPr lang="fr-FR" sz="2400" dirty="0" err="1" smtClean="0"/>
              <a:t>Berny</a:t>
            </a:r>
            <a:r>
              <a:rPr lang="fr-FR" sz="2400" dirty="0" smtClean="0"/>
              <a:t> (président)</a:t>
            </a:r>
          </a:p>
          <a:p>
            <a:r>
              <a:rPr lang="fr-FR" sz="2400" dirty="0" smtClean="0"/>
              <a:t>Florian Marconi (secrétaire)</a:t>
            </a:r>
          </a:p>
          <a:p>
            <a:r>
              <a:rPr lang="fr-FR" sz="2400" dirty="0" smtClean="0"/>
              <a:t>Pierre-Elliott Bécue (trésorier)</a:t>
            </a:r>
          </a:p>
          <a:p>
            <a:r>
              <a:rPr lang="fr-FR" sz="2400" dirty="0" smtClean="0"/>
              <a:t>Gabriel </a:t>
            </a:r>
            <a:r>
              <a:rPr lang="fr-FR" sz="2400" dirty="0" err="1" smtClean="0"/>
              <a:t>Detraz</a:t>
            </a:r>
            <a:r>
              <a:rPr lang="fr-FR" sz="2400" dirty="0" smtClean="0"/>
              <a:t> (vice-président)</a:t>
            </a:r>
          </a:p>
          <a:p>
            <a:r>
              <a:rPr lang="fr-FR" sz="2400" dirty="0" smtClean="0"/>
              <a:t>Adam </a:t>
            </a:r>
            <a:r>
              <a:rPr lang="fr-FR" sz="2400" dirty="0" err="1" smtClean="0"/>
              <a:t>Heriban</a:t>
            </a:r>
            <a:r>
              <a:rPr lang="fr-FR" sz="2400" dirty="0" smtClean="0"/>
              <a:t> (vice-secrétaire)</a:t>
            </a:r>
          </a:p>
          <a:p>
            <a:r>
              <a:rPr lang="fr-FR" sz="2400" dirty="0" smtClean="0"/>
              <a:t>Vincent Guiraud (vice-trésorier)</a:t>
            </a:r>
          </a:p>
          <a:p>
            <a:r>
              <a:rPr lang="fr-FR" sz="2400" dirty="0" smtClean="0"/>
              <a:t>Jean-Baptiste Guyon</a:t>
            </a:r>
          </a:p>
          <a:p>
            <a:r>
              <a:rPr lang="fr-FR" sz="2400" dirty="0" smtClean="0"/>
              <a:t>Jonathan Cailliez</a:t>
            </a:r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Le CA final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364" name="Titre 5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377113" cy="990600"/>
          </a:xfrm>
        </p:spPr>
        <p:txBody>
          <a:bodyPr/>
          <a:lstStyle/>
          <a:p>
            <a:r>
              <a:rPr lang="fr-FR" dirty="0" smtClean="0"/>
              <a:t>Les modifications du RI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D921CE-90FB-4101-A92D-67E31641305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Anciens tarifs : 4€/mois</a:t>
            </a:r>
          </a:p>
          <a:p>
            <a:r>
              <a:rPr lang="fr-FR" dirty="0" smtClean="0"/>
              <a:t>Nouveau tarif : 5€/mois</a:t>
            </a:r>
          </a:p>
          <a:p>
            <a:pPr lvl="1"/>
            <a:r>
              <a:rPr lang="fr-FR" dirty="0" smtClean="0"/>
              <a:t>Facilite le rendu de monnaies des câbleurs</a:t>
            </a:r>
          </a:p>
          <a:p>
            <a:pPr lvl="1"/>
            <a:r>
              <a:rPr lang="fr-FR" dirty="0" smtClean="0"/>
              <a:t>Facilite la tâche du trésorier</a:t>
            </a:r>
          </a:p>
          <a:p>
            <a:r>
              <a:rPr lang="fr-FR" dirty="0" smtClean="0"/>
              <a:t>Rappel : </a:t>
            </a:r>
          </a:p>
          <a:p>
            <a:pPr lvl="1"/>
            <a:r>
              <a:rPr lang="fr-FR" dirty="0" smtClean="0"/>
              <a:t>Adhésion : 10€</a:t>
            </a:r>
          </a:p>
          <a:p>
            <a:pPr lvl="1"/>
            <a:r>
              <a:rPr lang="fr-FR" dirty="0" smtClean="0"/>
              <a:t>Connexion plafonnée à 40€ en une fois </a:t>
            </a:r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Les tarifs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fr-FR" dirty="0" smtClean="0"/>
              <a:t>Possibilité pour le CA de réaliser un vote par ML</a:t>
            </a:r>
          </a:p>
          <a:p>
            <a:pPr lvl="1"/>
            <a:r>
              <a:rPr lang="fr-FR" dirty="0" smtClean="0"/>
              <a:t>Vote sur </a:t>
            </a:r>
            <a:r>
              <a:rPr lang="fr-FR" dirty="0" smtClean="0">
                <a:hlinkClick r:id="rId3"/>
              </a:rPr>
              <a:t>bureau@crans.org</a:t>
            </a:r>
            <a:endParaRPr lang="fr-FR" dirty="0" smtClean="0"/>
          </a:p>
          <a:p>
            <a:pPr lvl="1"/>
            <a:r>
              <a:rPr lang="fr-FR" dirty="0" smtClean="0"/>
              <a:t>12 heures minimum de débats sur </a:t>
            </a:r>
            <a:r>
              <a:rPr lang="fr-FR" dirty="0" smtClean="0">
                <a:hlinkClick r:id="rId4"/>
              </a:rPr>
              <a:t>ca@crans.org</a:t>
            </a:r>
            <a:endParaRPr lang="fr-FR" dirty="0" smtClean="0"/>
          </a:p>
          <a:p>
            <a:pPr lvl="1"/>
            <a:r>
              <a:rPr lang="fr-FR" dirty="0" smtClean="0"/>
              <a:t>Majorité absolue nécessaire pour valider le vote</a:t>
            </a:r>
          </a:p>
          <a:p>
            <a:pPr lvl="1"/>
            <a:r>
              <a:rPr lang="fr-FR" dirty="0" smtClean="0"/>
              <a:t>Résultat publié sur </a:t>
            </a:r>
            <a:r>
              <a:rPr lang="fr-FR" dirty="0" smtClean="0">
                <a:hlinkClick r:id="rId4"/>
              </a:rPr>
              <a:t>ca@crans.org</a:t>
            </a:r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Le vote par internet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364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Perspectives futures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D921CE-90FB-4101-A92D-67E31641305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364" name="Titre 5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377113" cy="990600"/>
          </a:xfrm>
        </p:spPr>
        <p:txBody>
          <a:bodyPr/>
          <a:lstStyle/>
          <a:p>
            <a:r>
              <a:rPr lang="fr-FR" dirty="0" smtClean="0"/>
              <a:t>Présentation du Crans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D921CE-90FB-4101-A92D-67E31641305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Il faut poursuivre le dossier Saclay avec le CROUS de Versailles et l’ENS</a:t>
            </a:r>
          </a:p>
          <a:p>
            <a:r>
              <a:rPr lang="fr-FR" dirty="0" smtClean="0"/>
              <a:t>Il faut réécrire la convention Crans/CROUS/ENS</a:t>
            </a:r>
          </a:p>
          <a:p>
            <a:r>
              <a:rPr lang="fr-FR" dirty="0" smtClean="0"/>
              <a:t>Il faut poursuivre l’amélioration de nos services</a:t>
            </a:r>
          </a:p>
          <a:p>
            <a:endParaRPr lang="fr-FR" dirty="0" smtClean="0"/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Pour le prochain CA…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364" name="Titre 5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377113" cy="990600"/>
          </a:xfrm>
        </p:spPr>
        <p:txBody>
          <a:bodyPr/>
          <a:lstStyle/>
          <a:p>
            <a:r>
              <a:rPr lang="fr-FR" dirty="0" smtClean="0"/>
              <a:t>Conclusion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D921CE-90FB-4101-A92D-67E31641305F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dirty="0" smtClean="0"/>
              <a:t>Merci pour votre attention.</a:t>
            </a:r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Des questions ?</a:t>
            </a:r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Conclusion :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Association loi 1901</a:t>
            </a:r>
          </a:p>
          <a:p>
            <a:r>
              <a:rPr lang="fr-FR" dirty="0" smtClean="0"/>
              <a:t>Fournir un accès internet aux étudiants résidant sur le campus de Cachan </a:t>
            </a:r>
          </a:p>
          <a:p>
            <a:r>
              <a:rPr lang="fr-FR" dirty="0" smtClean="0"/>
              <a:t>Promouvoir le logiciel libre</a:t>
            </a:r>
          </a:p>
          <a:p>
            <a:endParaRPr lang="fr-FR" dirty="0" smtClean="0"/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La raison d’être du Crans</a:t>
            </a:r>
          </a:p>
        </p:txBody>
      </p:sp>
      <p:pic>
        <p:nvPicPr>
          <p:cNvPr id="6" name="Image 5" descr="gnu-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00" y="3907418"/>
            <a:ext cx="2143140" cy="2164788"/>
          </a:xfrm>
          <a:prstGeom prst="rect">
            <a:avLst/>
          </a:prstGeom>
        </p:spPr>
      </p:pic>
      <p:pic>
        <p:nvPicPr>
          <p:cNvPr id="8" name="Image 7" descr="FautilpenserLinux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8924" y="3786190"/>
            <a:ext cx="2322100" cy="2322100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17 ans d’existence !</a:t>
            </a:r>
          </a:p>
          <a:p>
            <a:r>
              <a:rPr lang="fr-FR" dirty="0" smtClean="0"/>
              <a:t>1297 adhérents à ce jour </a:t>
            </a:r>
          </a:p>
          <a:p>
            <a:r>
              <a:rPr lang="fr-FR" dirty="0" smtClean="0"/>
              <a:t>L’une des plus grosses associations étudiantes de réseau internet en France</a:t>
            </a:r>
          </a:p>
          <a:p>
            <a:r>
              <a:rPr lang="fr-FR" dirty="0" smtClean="0"/>
              <a:t>30 Membres actifs </a:t>
            </a:r>
          </a:p>
          <a:p>
            <a:r>
              <a:rPr lang="fr-FR" dirty="0" smtClean="0"/>
              <a:t>8 membres CA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Le Crans en chiffres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364" name="Titre 5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377113" cy="990600"/>
          </a:xfrm>
        </p:spPr>
        <p:txBody>
          <a:bodyPr/>
          <a:lstStyle/>
          <a:p>
            <a:r>
              <a:rPr lang="fr-FR" dirty="0" smtClean="0"/>
              <a:t>Les services du Crans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D921CE-90FB-4101-A92D-67E31641305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contenu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Accès internet (wifi+filaire)</a:t>
            </a:r>
          </a:p>
          <a:p>
            <a:r>
              <a:rPr lang="fr-FR" dirty="0" smtClean="0"/>
              <a:t>Télé, téléphonie </a:t>
            </a:r>
            <a:r>
              <a:rPr lang="fr-FR" dirty="0" err="1" smtClean="0"/>
              <a:t>ip</a:t>
            </a:r>
            <a:r>
              <a:rPr lang="fr-FR" dirty="0" smtClean="0"/>
              <a:t>, canal </a:t>
            </a:r>
            <a:r>
              <a:rPr lang="fr-FR" dirty="0" err="1" smtClean="0"/>
              <a:t>irc</a:t>
            </a:r>
            <a:endParaRPr lang="fr-FR" dirty="0" smtClean="0"/>
          </a:p>
          <a:p>
            <a:r>
              <a:rPr lang="fr-FR" dirty="0" smtClean="0"/>
              <a:t>News &amp; wiki</a:t>
            </a:r>
          </a:p>
          <a:p>
            <a:r>
              <a:rPr lang="fr-FR" dirty="0" smtClean="0"/>
              <a:t>Compte mail </a:t>
            </a:r>
          </a:p>
          <a:p>
            <a:r>
              <a:rPr lang="fr-FR" dirty="0" smtClean="0"/>
              <a:t>Espace perso</a:t>
            </a:r>
          </a:p>
          <a:p>
            <a:r>
              <a:rPr lang="fr-FR" dirty="0" err="1" smtClean="0"/>
              <a:t>OwnCloud</a:t>
            </a:r>
            <a:r>
              <a:rPr lang="fr-FR" dirty="0" smtClean="0"/>
              <a:t> </a:t>
            </a:r>
          </a:p>
          <a:p>
            <a:r>
              <a:rPr lang="fr-FR" dirty="0" smtClean="0"/>
              <a:t>Service impression</a:t>
            </a:r>
          </a:p>
          <a:p>
            <a:endParaRPr lang="fr-FR" dirty="0" smtClean="0"/>
          </a:p>
        </p:txBody>
      </p:sp>
      <p:sp>
        <p:nvSpPr>
          <p:cNvPr id="1638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Présentation des services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Fin de contrat chez </a:t>
            </a:r>
            <a:r>
              <a:rPr lang="fr-FR" dirty="0" err="1" smtClean="0"/>
              <a:t>Print</a:t>
            </a:r>
            <a:r>
              <a:rPr lang="fr-FR" dirty="0" smtClean="0"/>
              <a:t> </a:t>
            </a:r>
            <a:r>
              <a:rPr lang="fr-FR" dirty="0" err="1" smtClean="0"/>
              <a:t>Platinium</a:t>
            </a:r>
            <a:r>
              <a:rPr lang="fr-FR" dirty="0" smtClean="0"/>
              <a:t> pour la précédente imprimante </a:t>
            </a:r>
          </a:p>
          <a:p>
            <a:r>
              <a:rPr lang="fr-FR" dirty="0" smtClean="0"/>
              <a:t>Achat d’une nouvelle imprimante chez HP</a:t>
            </a:r>
          </a:p>
          <a:p>
            <a:r>
              <a:rPr lang="fr-FR" dirty="0" smtClean="0"/>
              <a:t>Nouveaux tarifs d’impression</a:t>
            </a:r>
          </a:p>
          <a:p>
            <a:r>
              <a:rPr lang="fr-FR" dirty="0" smtClean="0"/>
              <a:t>Impression des programmes des </a:t>
            </a:r>
            <a:r>
              <a:rPr lang="fr-FR" dirty="0" err="1" smtClean="0"/>
              <a:t>InterQ</a:t>
            </a:r>
            <a:r>
              <a:rPr lang="fr-FR" dirty="0" smtClean="0"/>
              <a:t> </a:t>
            </a:r>
          </a:p>
          <a:p>
            <a:r>
              <a:rPr lang="fr-FR" dirty="0" smtClean="0"/>
              <a:t>Impression des livrets WEI</a:t>
            </a:r>
          </a:p>
          <a:p>
            <a:r>
              <a:rPr lang="fr-FR" dirty="0" smtClean="0"/>
              <a:t>Autres impressions ([Pots], Nuit Anormale, …)</a:t>
            </a:r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Zoom sur le service impression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Changement de méthode de </a:t>
            </a:r>
            <a:r>
              <a:rPr lang="fr-FR" dirty="0" err="1" smtClean="0"/>
              <a:t>virtualisation</a:t>
            </a:r>
            <a:endParaRPr lang="fr-FR" dirty="0" smtClean="0"/>
          </a:p>
          <a:p>
            <a:pPr lvl="1"/>
            <a:r>
              <a:rPr lang="fr-FR" dirty="0" smtClean="0"/>
              <a:t>Plus de stabilité </a:t>
            </a:r>
          </a:p>
          <a:p>
            <a:pPr lvl="1"/>
            <a:r>
              <a:rPr lang="fr-FR" dirty="0" smtClean="0"/>
              <a:t>Possibilité d’héberger les machines virtuelles des clubs (ex : gala)</a:t>
            </a:r>
          </a:p>
          <a:p>
            <a:r>
              <a:rPr lang="fr-FR" dirty="0" smtClean="0"/>
              <a:t> Augmentation de l’espace perso adhérent </a:t>
            </a:r>
          </a:p>
          <a:p>
            <a:r>
              <a:rPr lang="fr-FR" dirty="0" smtClean="0"/>
              <a:t>Création d’</a:t>
            </a:r>
            <a:r>
              <a:rPr lang="fr-FR" dirty="0" err="1" smtClean="0"/>
              <a:t>Owncloud</a:t>
            </a:r>
            <a:endParaRPr lang="fr-FR" dirty="0" smtClean="0"/>
          </a:p>
        </p:txBody>
      </p:sp>
      <p:sp>
        <p:nvSpPr>
          <p:cNvPr id="17412" name="Titre 4"/>
          <p:cNvSpPr>
            <a:spLocks noGrp="1"/>
          </p:cNvSpPr>
          <p:nvPr>
            <p:ph type="title"/>
          </p:nvPr>
        </p:nvSpPr>
        <p:spPr>
          <a:xfrm>
            <a:off x="647700" y="260350"/>
            <a:ext cx="8118475" cy="1027113"/>
          </a:xfrm>
        </p:spPr>
        <p:txBody>
          <a:bodyPr/>
          <a:lstStyle/>
          <a:p>
            <a:pPr algn="ctr"/>
            <a:r>
              <a:rPr lang="fr-FR" dirty="0" smtClean="0"/>
              <a:t>Quelques améliorations :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2DA39-12D1-4653-A295-3833EB7679D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pt0000004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sonnalisé 1">
      <a:majorFont>
        <a:latin typeface="Century Gothic"/>
        <a:ea typeface=""/>
        <a:cs typeface=""/>
      </a:majorFont>
      <a:minorFont>
        <a:latin typeface="Trebuchet MS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Ppt0000004</Template>
  <TotalTime>0</TotalTime>
  <Words>744</Words>
  <Application>Microsoft Macintosh PowerPoint</Application>
  <PresentationFormat>Présentation à l'écran (4:3)</PresentationFormat>
  <Paragraphs>207</Paragraphs>
  <Slides>32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Century Gothic</vt:lpstr>
      <vt:lpstr>Trebuchet MS</vt:lpstr>
      <vt:lpstr>Wingdings</vt:lpstr>
      <vt:lpstr>Wingdings 2</vt:lpstr>
      <vt:lpstr>Ppt0000004</vt:lpstr>
      <vt:lpstr>Bilan moral du Crans Alexis Berny  </vt:lpstr>
      <vt:lpstr>Sommaire  </vt:lpstr>
      <vt:lpstr>Présentation du Crans</vt:lpstr>
      <vt:lpstr>La raison d’être du Crans</vt:lpstr>
      <vt:lpstr>Le Crans en chiffres </vt:lpstr>
      <vt:lpstr>Les services du Crans</vt:lpstr>
      <vt:lpstr>Présentation des services</vt:lpstr>
      <vt:lpstr>Zoom sur le service impression</vt:lpstr>
      <vt:lpstr>Quelques améliorations :</vt:lpstr>
      <vt:lpstr>Les adhésions</vt:lpstr>
      <vt:lpstr>Modalités d’adhésion</vt:lpstr>
      <vt:lpstr>Adaptation de la documentation  </vt:lpstr>
      <vt:lpstr>Les permanences  </vt:lpstr>
      <vt:lpstr>Le Crans vers l’extérieur</vt:lpstr>
      <vt:lpstr>Déclaration à l’ARCEP</vt:lpstr>
      <vt:lpstr>En route vers Saclay…</vt:lpstr>
      <vt:lpstr>Le Crans au sein de Federez</vt:lpstr>
      <vt:lpstr>Les évènements </vt:lpstr>
      <vt:lpstr>Les Install’ Party</vt:lpstr>
      <vt:lpstr>La soirée de rentrée </vt:lpstr>
      <vt:lpstr>Le WEI</vt:lpstr>
      <vt:lpstr>Les journées Federez  2014 &amp; 2015</vt:lpstr>
      <vt:lpstr>Les évolutions du CA </vt:lpstr>
      <vt:lpstr>Le CA initial </vt:lpstr>
      <vt:lpstr>Le CA final </vt:lpstr>
      <vt:lpstr>Les modifications du RI </vt:lpstr>
      <vt:lpstr>Les tarifs </vt:lpstr>
      <vt:lpstr>Le vote par internet </vt:lpstr>
      <vt:lpstr>Perspectives futures</vt:lpstr>
      <vt:lpstr>Pour le prochain CA…</vt:lpstr>
      <vt:lpstr>Conclusion</vt:lpstr>
      <vt:lpstr>Conclusion 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 SOUS-TITRE DE LA PRÉSENTATION</dc:title>
  <dc:creator/>
  <cp:lastModifiedBy/>
  <cp:revision>1</cp:revision>
  <dcterms:created xsi:type="dcterms:W3CDTF">2012-06-12T12:15:39Z</dcterms:created>
  <dcterms:modified xsi:type="dcterms:W3CDTF">2016-03-07T16:15:45Z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TC101671251033</vt:lpwstr>
  </property>
</Properties>
</file>